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009" r:id="rId3"/>
    <p:sldId id="1016" r:id="rId4"/>
    <p:sldId id="1018" r:id="rId5"/>
    <p:sldId id="1019" r:id="rId6"/>
    <p:sldId id="1015" r:id="rId7"/>
    <p:sldId id="1011" r:id="rId8"/>
    <p:sldId id="1013" r:id="rId9"/>
    <p:sldId id="1021" r:id="rId10"/>
    <p:sldId id="1020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83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nn-NO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4  I like </a:t>
            </a:r>
            <a:r>
              <a:rPr lang="nn-NO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sport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ENGLISH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CONTEST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竞赛思维园地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9738" algn="l"/>
                <a:tab pos="5381625" algn="l"/>
                <a:tab pos="7470775" algn="l"/>
                <a:tab pos="855027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 you win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381625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poster or a pen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rosette,a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trophy or a medal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130" y="2079432"/>
            <a:ext cx="471548" cy="47405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3118" y="2079432"/>
            <a:ext cx="471548" cy="47405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265536" y="2061326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12" name="内容占位符 4"/>
          <p:cNvSpPr txBox="1">
            <a:spLocks/>
          </p:cNvSpPr>
          <p:nvPr/>
        </p:nvSpPr>
        <p:spPr bwMode="auto">
          <a:xfrm>
            <a:off x="360854" y="2650204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might score points and earn a trophy, a rosette or a medal.”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可知，在运动会上可能赢得奖杯、玫瑰形奖章或奖牌，故勾选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rosette, a trophy or a medal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968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9477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连线。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竞赛1.eps" descr="id:214749395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52461" y="746428"/>
            <a:ext cx="3285490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697301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the park next to our house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do you know these children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There’s Tom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He’s flying his kite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Tom’s kite is in the tree now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right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Who’s that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girl with the red tennis racket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Grace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her long hair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Grace’s hair too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can you see Alice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She’s the girl with the tablet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girl on the chair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she’s playing a game on it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110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that boy’s name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 in the gray shorts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Bill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is that Bill’s bike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cool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Who’s that boy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 holding some bread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Matt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bread is for the birds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Matt like coming to the park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loves it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084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7141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who’s that girl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She’s running ...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girl in the pink T-shirt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Kim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Kim likes playing here too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 it’s a really fantastic park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7641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FS157.tif" descr="id:214749724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47767" y="836712"/>
            <a:ext cx="5097341" cy="568863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719262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9477"/>
            <a:ext cx="11485848" cy="513371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阅读材料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在方框中打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“√”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 Day is a fun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lots of sporting activities at school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families come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usually in the playground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May,June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might score points and earn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trophy,a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rosette or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 chooses their own sporting activities or races for Sport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Day,such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the running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race,skipping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three-legged race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三足赛跑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25竞赛2.eps" descr="id:214749396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06666" y="747286"/>
            <a:ext cx="4577080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9738" algn="l"/>
                <a:tab pos="5381625" algn="l"/>
                <a:tab pos="7470775" algn="l"/>
                <a:tab pos="855027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does Sport Day happen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381625" algn="l"/>
                <a:tab pos="7470775" algn="l"/>
                <a:tab pos="8550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130" y="2079432"/>
            <a:ext cx="471548" cy="47405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3118" y="2079432"/>
            <a:ext cx="471548" cy="47405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265536" y="2061326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2650204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“Sport Day is a fun day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do lots of sporting activities at school, and their families come to watch.”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可知，运动会是在学校举办，孩子们在学校进行体育活动，家长去学校观看，故勾选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school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9738" algn="l"/>
                <a:tab pos="5381625" algn="l"/>
                <a:tab pos="7470775" algn="l"/>
                <a:tab pos="855027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Sport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381625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May,June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July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Saturday,Sunday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130" y="2301455"/>
            <a:ext cx="471548" cy="47405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3118" y="2301455"/>
            <a:ext cx="471548" cy="47405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833548" y="227687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11" name="内容占位符 3"/>
          <p:cNvSpPr txBox="1">
            <a:spLocks/>
          </p:cNvSpPr>
          <p:nvPr/>
        </p:nvSpPr>
        <p:spPr bwMode="auto">
          <a:xfrm>
            <a:off x="360854" y="28459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is usually in the playground in May, June or July.”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可知，运动会通常在五月、六月或七月举行，故勾选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May, June or July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022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541</Words>
  <Application>Microsoft Office PowerPoint</Application>
  <PresentationFormat>自定义</PresentationFormat>
  <Paragraphs>46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357</cp:revision>
  <dcterms:created xsi:type="dcterms:W3CDTF">2020-11-06T05:24:00Z</dcterms:created>
  <dcterms:modified xsi:type="dcterms:W3CDTF">2025-06-24T02:03:17Z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